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CF4AB-FBFB-C341-8597-9A831F660FB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A4A7A-A525-E34F-9585-5FE06035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EF8607-5ADB-CD48-B8ED-05B729071D11}"/>
              </a:ext>
            </a:extLst>
          </p:cNvPr>
          <p:cNvSpPr/>
          <p:nvPr/>
        </p:nvSpPr>
        <p:spPr>
          <a:xfrm>
            <a:off x="0" y="-13445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6FE0B-587F-564A-BFEA-4205FAE48331}"/>
              </a:ext>
            </a:extLst>
          </p:cNvPr>
          <p:cNvSpPr txBox="1"/>
          <p:nvPr/>
        </p:nvSpPr>
        <p:spPr>
          <a:xfrm>
            <a:off x="0" y="705362"/>
            <a:ext cx="6858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ndale Mono" panose="020B0509000000000004" pitchFamily="49" charset="0"/>
              </a:rPr>
              <a:t>Software Engineering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Wisdom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1000 quotes from IEEE Software (1984-2017)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2FEE0-4864-9F45-9914-15B295C80824}"/>
              </a:ext>
            </a:extLst>
          </p:cNvPr>
          <p:cNvSpPr/>
          <p:nvPr/>
        </p:nvSpPr>
        <p:spPr>
          <a:xfrm>
            <a:off x="-1" y="7965161"/>
            <a:ext cx="685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Editor: Željko Obrenović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9006-0765-E840-B83C-A2C9C05B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3" t="14539" r="11324" b="651"/>
          <a:stretch/>
        </p:blipFill>
        <p:spPr>
          <a:xfrm>
            <a:off x="1035423" y="2957328"/>
            <a:ext cx="4827495" cy="4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Words>15</Words>
  <Application>Microsoft Macintosh PowerPoint</Application>
  <PresentationFormat>Letter Paper (8.5x11 in)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Andale Mono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Zeljko Obrenovic</dc:creator>
  <cp:lastModifiedBy>Zeljko Obrenovic</cp:lastModifiedBy>
  <cp:revision>8</cp:revision>
  <dcterms:created xsi:type="dcterms:W3CDTF">2018-03-06T11:11:45Z</dcterms:created>
  <dcterms:modified xsi:type="dcterms:W3CDTF">2018-03-07T17:14:59Z</dcterms:modified>
</cp:coreProperties>
</file>